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70" r:id="rId11"/>
    <p:sldId id="264" r:id="rId12"/>
    <p:sldId id="267" r:id="rId13"/>
    <p:sldId id="268" r:id="rId14"/>
    <p:sldId id="269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98" autoAdjust="0"/>
  </p:normalViewPr>
  <p:slideViewPr>
    <p:cSldViewPr snapToGrid="0" snapToObjects="1">
      <p:cViewPr>
        <p:scale>
          <a:sx n="100" d="100"/>
          <a:sy n="100" d="100"/>
        </p:scale>
        <p:origin x="-896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D1BCB-73C6-5246-8F24-72BB81EEE5B6}" type="datetimeFigureOut">
              <a:rPr lang="en-US" smtClean="0"/>
              <a:t>22.11.13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C5A81-3CB1-8F4C-98FF-82D16FE8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C5A81-3CB1-8F4C-98FF-82D16FE8A2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9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22.11.13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22.11.13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22.11.13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22.11.13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22.11.13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22.11.13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22.11.13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22.11.13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22.11.13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22.11.13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22.11.13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22.11.13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gif"/><Relationship Id="rId20" Type="http://schemas.openxmlformats.org/officeDocument/2006/relationships/hyperlink" Target="http://www.kzpg.ru/pressa/pr260407.files/536s.jpg" TargetMode="External"/><Relationship Id="rId21" Type="http://schemas.openxmlformats.org/officeDocument/2006/relationships/image" Target="../media/image30.jpe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package" Target="../embeddings/Microsoft_Word_Document1.docx"/><Relationship Id="rId26" Type="http://schemas.openxmlformats.org/officeDocument/2006/relationships/image" Target="../media/image15.png"/><Relationship Id="rId27" Type="http://schemas.openxmlformats.org/officeDocument/2006/relationships/image" Target="../media/image2.jpeg"/><Relationship Id="rId10" Type="http://schemas.openxmlformats.org/officeDocument/2006/relationships/image" Target="../media/image22.gif"/><Relationship Id="rId11" Type="http://schemas.openxmlformats.org/officeDocument/2006/relationships/image" Target="../media/image23.gif"/><Relationship Id="rId12" Type="http://schemas.openxmlformats.org/officeDocument/2006/relationships/image" Target="../media/image24.jpe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hyperlink" Target="http://www.infosport.ru/xml/t/textpage.xml?nic=sportrus&amp;pid=111" TargetMode="External"/><Relationship Id="rId16" Type="http://schemas.openxmlformats.org/officeDocument/2006/relationships/image" Target="../media/image27.png"/><Relationship Id="rId17" Type="http://schemas.openxmlformats.org/officeDocument/2006/relationships/hyperlink" Target="http://www.gzt.ru/" TargetMode="External"/><Relationship Id="rId18" Type="http://schemas.openxmlformats.org/officeDocument/2006/relationships/image" Target="../media/image28.png"/><Relationship Id="rId19" Type="http://schemas.openxmlformats.org/officeDocument/2006/relationships/image" Target="../media/image29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gif"/><Relationship Id="rId4" Type="http://schemas.openxmlformats.org/officeDocument/2006/relationships/image" Target="../media/image17.png"/><Relationship Id="rId5" Type="http://schemas.openxmlformats.org/officeDocument/2006/relationships/hyperlink" Target="http://images.yandex.ru/yandsearch?ed=1&amp;rpt=simage&amp;text=%D1%82%D0%B5%D0%BB%D0%B5%D0%BA%D0%B0%D0%BD%D0%B0%D0%BB%20%D1%80%D0%BE%D1%81%D1%81%D0%B8%D1%8F%202&amp;img_url=www.kuteev.ru/2010/russia_tv.png&amp;spsite=fake-046-3772391.ru&amp;p=4" TargetMode="External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8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ironov@fwsk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AQUAICE SHOW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ЗИМНЕЕ ПЛАВАНИЕ В ЛЕДЯНОЙ ВОДЕ</a:t>
            </a:r>
          </a:p>
          <a:p>
            <a:r>
              <a:rPr lang="ru-RU" dirty="0" smtClean="0"/>
              <a:t>ПОКАЗАТЕЛЬНЫЕ ЗАПЛЫВЫ</a:t>
            </a:r>
          </a:p>
          <a:p>
            <a:endParaRPr lang="ru-RU" dirty="0"/>
          </a:p>
          <a:p>
            <a:r>
              <a:rPr lang="ru-RU" dirty="0" smtClean="0"/>
              <a:t>СОЧИ</a:t>
            </a:r>
          </a:p>
          <a:p>
            <a:r>
              <a:rPr lang="ru-RU" dirty="0" smtClean="0"/>
              <a:t>02/02/ 2014 </a:t>
            </a:r>
            <a:endParaRPr lang="en-US" dirty="0"/>
          </a:p>
        </p:txBody>
      </p:sp>
      <p:pic>
        <p:nvPicPr>
          <p:cNvPr id="4" name="Рисунок 2" descr="C:\Users\Asus\Desktop\эмблема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8946" y="1439956"/>
            <a:ext cx="781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41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AQUAICE SHOW</a:t>
            </a:r>
          </a:p>
        </p:txBody>
      </p:sp>
      <p:pic>
        <p:nvPicPr>
          <p:cNvPr id="4" name="Рисунок 1" descr="C:\Users\Андрей\Pictures\2143803.jpg"/>
          <p:cNvPicPr>
            <a:picLocks noGrp="1"/>
          </p:cNvPicPr>
          <p:nvPr>
            <p:ph idx="1"/>
          </p:nvPr>
        </p:nvPicPr>
        <p:blipFill>
          <a:blip r:embed="rId2" cstate="print"/>
          <a:srcRect t="15063" b="15063"/>
          <a:stretch>
            <a:fillRect/>
          </a:stretch>
        </p:blipFill>
        <p:spPr bwMode="auto">
          <a:xfrm>
            <a:off x="254000" y="2438400"/>
            <a:ext cx="4470400" cy="292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245102" y="2636103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  <a:latin typeface="Times New Roman"/>
                <a:cs typeface="Times New Roman"/>
              </a:rPr>
              <a:t>Программа</a:t>
            </a:r>
          </a:p>
        </p:txBody>
      </p:sp>
      <p:sp>
        <p:nvSpPr>
          <p:cNvPr id="7" name="Rectangle 6"/>
          <p:cNvSpPr/>
          <p:nvPr/>
        </p:nvSpPr>
        <p:spPr>
          <a:xfrm>
            <a:off x="5245102" y="2755901"/>
            <a:ext cx="3416299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endParaRPr lang="ru-RU" sz="14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Гостей </a:t>
            </a:r>
            <a:r>
              <a:rPr lang="en-US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AQUAICE SHOW</a:t>
            </a:r>
            <a:r>
              <a:rPr lang="ru-RU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 ждет сюрприз: открытие показательных выступлений моржей откроет факельный заплыв и зажжение символического олимпийского огня. В церемонии участвуют паралимпийские чемпионы </a:t>
            </a:r>
            <a:r>
              <a:rPr lang="en-US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–</a:t>
            </a:r>
            <a:r>
              <a:rPr lang="ru-RU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 официальные </a:t>
            </a:r>
            <a:r>
              <a:rPr lang="ru-RU" sz="1400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факелоносцы</a:t>
            </a:r>
            <a:r>
              <a:rPr lang="ru-RU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  ХХ</a:t>
            </a:r>
            <a:r>
              <a:rPr lang="en-US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II  </a:t>
            </a:r>
            <a:r>
              <a:rPr lang="ru-RU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Зимни</a:t>
            </a:r>
            <a:r>
              <a:rPr lang="ru-RU" sz="1400" dirty="0">
                <a:solidFill>
                  <a:schemeClr val="tx2"/>
                </a:solidFill>
                <a:latin typeface="Times New Roman"/>
                <a:cs typeface="Times New Roman"/>
              </a:rPr>
              <a:t>х</a:t>
            </a:r>
            <a:r>
              <a:rPr lang="ru-RU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Олимпийских игр.  </a:t>
            </a:r>
          </a:p>
          <a:p>
            <a:endParaRPr lang="ru-RU" sz="1400" dirty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На фото: </a:t>
            </a:r>
            <a:r>
              <a:rPr lang="ru-RU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факельный заплыв в ледяной воде. Ноябрь 2013 года.</a:t>
            </a:r>
          </a:p>
          <a:p>
            <a:endParaRPr lang="ru-RU" sz="14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2" descr="C:\Users\Asus\Desktop\эмблема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5746" y="529112"/>
            <a:ext cx="781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5982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5400" y="2476500"/>
            <a:ext cx="4038600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31B6FD"/>
                </a:solidFill>
                <a:latin typeface="Times New Roman"/>
                <a:ea typeface="Calibri"/>
              </a:rPr>
              <a:t>Время и место проведения </a:t>
            </a:r>
          </a:p>
          <a:p>
            <a:pPr marL="0" indent="0">
              <a:buNone/>
            </a:pPr>
            <a:endParaRPr lang="ru-RU" sz="1400" b="1" dirty="0" smtClean="0">
              <a:solidFill>
                <a:srgbClr val="31B6FD"/>
              </a:solidFill>
              <a:latin typeface="Times New Roman"/>
              <a:ea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Times New Roman"/>
                <a:ea typeface="Calibri"/>
              </a:rPr>
              <a:t>Шоу состоится в воскресенье, 2 февраля 2014 года. </a:t>
            </a:r>
            <a:r>
              <a:rPr lang="en-US" sz="1400" dirty="0" smtClean="0">
                <a:latin typeface="Times New Roman"/>
                <a:ea typeface="Calibri"/>
              </a:rPr>
              <a:t>Начало</a:t>
            </a:r>
            <a:r>
              <a:rPr lang="ru-RU" sz="1400" dirty="0" smtClean="0">
                <a:latin typeface="Times New Roman"/>
                <a:ea typeface="Calibri"/>
              </a:rPr>
              <a:t> заплывов в 12.00 Время московское. Выступления пловцов пройдут в</a:t>
            </a:r>
            <a:r>
              <a:rPr lang="ru-RU" sz="1400" dirty="0">
                <a:latin typeface="Times New Roman"/>
                <a:ea typeface="Calibri"/>
              </a:rPr>
              <a:t>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ляжно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развлекательном комплексе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«Бриз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»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г. Сочи, поселок Хоста, ул. Железнодорожная, 9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т Адлерского аэропорта маршрутное такси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№ 105 до ж/д станции «Хоста», далее пешком около 150-200 м., от Сочинского ж/д вокзала маршрутное такси № 142, 105,118 до ж/д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станции "Хоста",  далее пешком.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endParaRPr lang="ru-RU" sz="1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/>
                <a:cs typeface="Times New Roman"/>
              </a:rPr>
              <a:t>На фото: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Пляжно-развлекательный комплекс «Бриз» 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AQUAICE SHOW</a:t>
            </a:r>
          </a:p>
        </p:txBody>
      </p:sp>
      <p:pic>
        <p:nvPicPr>
          <p:cNvPr id="4" name="Рисунок 5" descr="C:\Users\Asus\Desktop\im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399" y="2476499"/>
            <a:ext cx="4648201" cy="36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C:\Users\Asus\Desktop\эмблема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487456"/>
            <a:ext cx="781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589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945" b="18945"/>
          <a:stretch>
            <a:fillRect/>
          </a:stretch>
        </p:blipFill>
        <p:spPr>
          <a:xfrm>
            <a:off x="4927600" y="2662767"/>
            <a:ext cx="2993184" cy="151553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AQUAICE SHOW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772" y="4089400"/>
            <a:ext cx="2891028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2235200"/>
            <a:ext cx="4572000" cy="292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31B6FD"/>
                </a:solidFill>
              </a:rPr>
              <a:t>Размещение </a:t>
            </a:r>
            <a:endParaRPr lang="ru-RU" sz="2400" b="1" dirty="0" smtClean="0">
              <a:solidFill>
                <a:srgbClr val="31B6FD"/>
              </a:solidFill>
            </a:endParaRPr>
          </a:p>
          <a:p>
            <a:r>
              <a:rPr lang="ru-RU" sz="2400" b="1" dirty="0" smtClean="0">
                <a:solidFill>
                  <a:srgbClr val="31B6FD"/>
                </a:solidFill>
              </a:rPr>
              <a:t>участников </a:t>
            </a:r>
            <a:r>
              <a:rPr lang="ru-RU" sz="2400" b="1" dirty="0">
                <a:solidFill>
                  <a:srgbClr val="31B6FD"/>
                </a:solidFill>
              </a:rPr>
              <a:t>и </a:t>
            </a:r>
            <a:r>
              <a:rPr lang="ru-RU" sz="2400" b="1" dirty="0" smtClean="0">
                <a:solidFill>
                  <a:srgbClr val="31B6FD"/>
                </a:solidFill>
              </a:rPr>
              <a:t>гостей</a:t>
            </a:r>
          </a:p>
          <a:p>
            <a:endParaRPr lang="ru-RU" sz="2400" b="1" dirty="0">
              <a:solidFill>
                <a:srgbClr val="31B6FD"/>
              </a:solidFill>
            </a:endParaRPr>
          </a:p>
          <a:p>
            <a:r>
              <a:rPr lang="ru-RU" sz="1400" dirty="0">
                <a:solidFill>
                  <a:srgbClr val="073E87"/>
                </a:solidFill>
                <a:latin typeface="Times New Roman"/>
                <a:cs typeface="Times New Roman"/>
              </a:rPr>
              <a:t>Ожидается приезд в Сочи </a:t>
            </a:r>
            <a:r>
              <a:rPr lang="ru-RU" sz="1400" dirty="0" smtClean="0">
                <a:solidFill>
                  <a:srgbClr val="073E87"/>
                </a:solidFill>
                <a:latin typeface="Times New Roman"/>
                <a:cs typeface="Times New Roman"/>
              </a:rPr>
              <a:t>около 80 пловцов из 17 стран мира.</a:t>
            </a:r>
            <a:r>
              <a:rPr lang="ru-RU" sz="1400" b="1" dirty="0" smtClean="0">
                <a:solidFill>
                  <a:srgbClr val="073E87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rgbClr val="073E87"/>
                </a:solidFill>
                <a:latin typeface="Times New Roman"/>
                <a:cs typeface="Times New Roman"/>
              </a:rPr>
              <a:t>Для размещения и проживание участников и гостей </a:t>
            </a:r>
            <a:r>
              <a:rPr lang="en-US" sz="1400" dirty="0">
                <a:solidFill>
                  <a:srgbClr val="073E87"/>
                </a:solidFill>
                <a:latin typeface="Times New Roman"/>
                <a:cs typeface="Times New Roman"/>
              </a:rPr>
              <a:t>AQUAICE </a:t>
            </a:r>
            <a:r>
              <a:rPr lang="en-US" sz="1400" dirty="0" smtClean="0">
                <a:solidFill>
                  <a:srgbClr val="073E87"/>
                </a:solidFill>
                <a:latin typeface="Times New Roman"/>
                <a:cs typeface="Times New Roman"/>
              </a:rPr>
              <a:t>SHOW</a:t>
            </a:r>
            <a:r>
              <a:rPr lang="ru-RU" sz="1400" dirty="0" smtClean="0">
                <a:solidFill>
                  <a:srgbClr val="073E87"/>
                </a:solidFill>
                <a:latin typeface="Times New Roman"/>
                <a:cs typeface="Times New Roman"/>
              </a:rPr>
              <a:t> выбрана комфортабельная гостиница в столице проведения Зимней Олимпиады. </a:t>
            </a:r>
            <a:endParaRPr lang="ru-RU" sz="1400" b="1" dirty="0">
              <a:solidFill>
                <a:srgbClr val="31B6FD"/>
              </a:solidFill>
              <a:latin typeface="Times New Roman"/>
              <a:cs typeface="Times New Roman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Реабилитационно</a:t>
            </a:r>
            <a:r>
              <a:rPr lang="ru-RU" sz="1400" dirty="0">
                <a:solidFill>
                  <a:schemeClr val="tx2"/>
                </a:solidFill>
                <a:latin typeface="Times New Roman"/>
                <a:cs typeface="Times New Roman"/>
              </a:rPr>
              <a:t>-оздоровительный центр «АРПО» - г. Сочи, ул. Медовая, д. 29, от аэропорта и Сочинского ж/д вокзала – весь транспорт до остановки «АЗС», </a:t>
            </a:r>
            <a:endParaRPr lang="ru-RU" sz="1400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Times New Roman"/>
                <a:cs typeface="Times New Roman"/>
              </a:rPr>
              <a:t>тел</a:t>
            </a:r>
            <a:r>
              <a:rPr lang="ru-RU" sz="1400" dirty="0">
                <a:solidFill>
                  <a:schemeClr val="tx2"/>
                </a:solidFill>
                <a:latin typeface="Times New Roman"/>
                <a:cs typeface="Times New Roman"/>
              </a:rPr>
              <a:t>. службы размещения: 8-918-909-29-76. </a:t>
            </a:r>
            <a:endParaRPr lang="en-US" sz="14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7" name="Рисунок 2" descr="C:\Users\Asus\Desktop\эмблема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5750" y="487456"/>
            <a:ext cx="781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3315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AQUAICE SHOW</a:t>
            </a:r>
          </a:p>
        </p:txBody>
      </p:sp>
      <p:pic>
        <p:nvPicPr>
          <p:cNvPr id="4" name="Picture 22" descr="D:\ОНГ 2009\n_new_1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5624" b="5624"/>
          <a:stretch>
            <a:fillRect/>
          </a:stretch>
        </p:blipFill>
        <p:spPr bwMode="auto">
          <a:xfrm>
            <a:off x="5218513" y="2460997"/>
            <a:ext cx="1307300" cy="6089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E:\Материалы для сайта ОНГ\Логотипы спонсоров\logo.rt Russia Toda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0463" y="3242084"/>
            <a:ext cx="703263" cy="8093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17" descr="http://im0-tub.yandex.net/i?id=45647712-0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16" y="2295229"/>
            <a:ext cx="1445419" cy="77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:\Логотипы\Риа новости - 262 на 16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81016" y="4251685"/>
            <a:ext cx="1304072" cy="62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D:\ОНГ 2009\3507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0463" y="5697031"/>
            <a:ext cx="715560" cy="9862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 descr="C:\Users\Нео\Pictures\лого\shapka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41253" y="4251685"/>
            <a:ext cx="2475297" cy="3712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 descr="E:\Материалы для сайта ОНГ\Логотипы спонсоров\Сценарий.files\image002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6550" y="3158505"/>
            <a:ext cx="1500198" cy="472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 descr="D:\ОНГ 2009\logotop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6698" y="2637210"/>
            <a:ext cx="2176582" cy="327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11" descr="C:\Users\Нео\Pictures\лого\h1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81016" y="5056206"/>
            <a:ext cx="1674813" cy="519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60" y="3255926"/>
            <a:ext cx="733482" cy="648167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Нео\Pictures\лого\arhead_logo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89226" y="4893968"/>
            <a:ext cx="877873" cy="73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http://www.stadium.ru/img/magazine_sportrussia_153x54.gif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78004" y="6114772"/>
            <a:ext cx="1388949" cy="4897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Picture 15" descr="Газета - GZT.ru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6054918"/>
            <a:ext cx="1316375" cy="5715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Нео\Pictures\лого\logo2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833231" y="4955544"/>
            <a:ext cx="1072520" cy="620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Картинка 18 из 2608">
            <a:hlinkClick r:id="rId20"/>
          </p:cNvPr>
          <p:cNvPicPr preferRelativeResize="0"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>
          <a:xfrm>
            <a:off x="8208972" y="5697030"/>
            <a:ext cx="680040" cy="929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Picture 18" descr="C:\Users\Нео\Pictures\лого\стадион.gif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223666" y="4066145"/>
            <a:ext cx="1793082" cy="616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C:\Users\Нео\Pictures\лого\newlogo5.gif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590647" y="3242084"/>
            <a:ext cx="1870331" cy="38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769" y="4817522"/>
            <a:ext cx="631031" cy="681873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06192"/>
              </p:ext>
            </p:extLst>
          </p:nvPr>
        </p:nvGraphicFramePr>
        <p:xfrm>
          <a:off x="5665929" y="3697599"/>
          <a:ext cx="1606550" cy="3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Document" r:id="rId25" imgW="3594100" imgH="774700" progId="Word.Document.12">
                  <p:embed/>
                </p:oleObj>
              </mc:Choice>
              <mc:Fallback>
                <p:oleObj name="Document" r:id="rId25" imgW="3594100" imgH="774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665929" y="3697599"/>
                        <a:ext cx="1606550" cy="34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Рисунок 2" descr="C:\Users\Asus\Desktop\эмблема1.jpg"/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905750" y="462056"/>
            <a:ext cx="781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346011" y="1722069"/>
            <a:ext cx="3159189" cy="4918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</a:pPr>
            <a:r>
              <a:rPr lang="ru-RU" sz="2400" b="1" dirty="0" smtClean="0">
                <a:solidFill>
                  <a:srgbClr val="31B6FD"/>
                </a:solidFill>
                <a:latin typeface="Times New Roman"/>
                <a:ea typeface="Calibri"/>
                <a:cs typeface="Times New Roman"/>
              </a:rPr>
              <a:t>Информационные </a:t>
            </a:r>
          </a:p>
          <a:p>
            <a:pPr>
              <a:lnSpc>
                <a:spcPct val="113000"/>
              </a:lnSpc>
            </a:pPr>
            <a:r>
              <a:rPr lang="ru-RU" sz="2400" b="1" dirty="0" smtClean="0">
                <a:solidFill>
                  <a:srgbClr val="31B6FD"/>
                </a:solidFill>
                <a:latin typeface="Times New Roman"/>
                <a:ea typeface="Calibri"/>
                <a:cs typeface="Times New Roman"/>
              </a:rPr>
              <a:t>партнеры </a:t>
            </a:r>
          </a:p>
          <a:p>
            <a:pPr>
              <a:lnSpc>
                <a:spcPct val="113000"/>
              </a:lnSpc>
            </a:pPr>
            <a:endParaRPr lang="ru-RU" sz="2400" b="1" dirty="0" smtClean="0">
              <a:solidFill>
                <a:srgbClr val="31B6FD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3000"/>
              </a:lnSpc>
            </a:pPr>
            <a:r>
              <a:rPr lang="ru-RU" sz="1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Информационные партнеры </a:t>
            </a:r>
            <a:r>
              <a:rPr lang="en-US" sz="1400" dirty="0">
                <a:solidFill>
                  <a:schemeClr val="tx2"/>
                </a:solidFill>
              </a:rPr>
              <a:t>AQUAICE </a:t>
            </a:r>
            <a:r>
              <a:rPr lang="en-US" sz="1400" dirty="0" smtClean="0">
                <a:solidFill>
                  <a:schemeClr val="tx2"/>
                </a:solidFill>
              </a:rPr>
              <a:t>SHOW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–</a:t>
            </a:r>
            <a:r>
              <a:rPr lang="ru-RU" sz="1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это крупнейшие российские  печатные и электронные СМИ. В число изданий, которые собираются освещать показательные выступления пловцов и красочное шоу моржей входят региональные федеральные радио и телеканалы, отраслевые газеты, журналы</a:t>
            </a:r>
            <a:r>
              <a:rPr lang="ru-RU" sz="1400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и  информагентства. О плавательном шоу накануне Зимних Олимпийских игр в Сочи узнают миллионы человек не только в России, но и за рубежом. </a:t>
            </a:r>
          </a:p>
          <a:p>
            <a:pPr>
              <a:lnSpc>
                <a:spcPct val="113000"/>
              </a:lnSpc>
            </a:pPr>
            <a:endParaRPr lang="ru-RU" sz="2400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0932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300" y="1955800"/>
            <a:ext cx="4495799" cy="5232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Предложения для спонсоров</a:t>
            </a:r>
          </a:p>
          <a:p>
            <a:pPr marL="0" indent="0">
              <a:buNone/>
            </a:pPr>
            <a:endParaRPr lang="ru-RU" dirty="0" smtClean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400" dirty="0" smtClean="0">
                <a:latin typeface="Times New Roman"/>
                <a:cs typeface="Times New Roman"/>
              </a:rPr>
              <a:t>Партнерам шоу предлагается «Золотой», «Серебряный» и «Бронзовый» спонсорский пакеты. В зависимости от выбора варианта, партнер получает возможность представления своей компании в различных видах наружной и иной рекламной продукции: баннеры, растяжки, плакаты, щиты на бортиках бассейна и в зонах для организации интервью; упоминания о компании ведущим шоу; организация специальных промо-акций компании, раздача собственной рекламной продукции участниками и гостям шоу, а так же многое другое. Стоимость «Золотого» пакета </a:t>
            </a:r>
            <a:r>
              <a:rPr lang="en-US" sz="1400" dirty="0" smtClean="0">
                <a:latin typeface="Times New Roman"/>
                <a:cs typeface="Times New Roman"/>
              </a:rPr>
              <a:t>–</a:t>
            </a:r>
            <a:r>
              <a:rPr lang="ru-RU" sz="1400" dirty="0" smtClean="0">
                <a:latin typeface="Times New Roman"/>
                <a:cs typeface="Times New Roman"/>
              </a:rPr>
              <a:t> 1000 000 руб. «Серебряного» - 500 000 </a:t>
            </a:r>
            <a:r>
              <a:rPr lang="ru-RU" sz="1400" dirty="0" err="1" smtClean="0">
                <a:latin typeface="Times New Roman"/>
                <a:cs typeface="Times New Roman"/>
              </a:rPr>
              <a:t>руб</a:t>
            </a:r>
            <a:r>
              <a:rPr lang="ru-RU" sz="1400" dirty="0" smtClean="0">
                <a:latin typeface="Times New Roman"/>
                <a:cs typeface="Times New Roman"/>
              </a:rPr>
              <a:t>; «Бронзового </a:t>
            </a:r>
            <a:r>
              <a:rPr lang="en-US" sz="1400" dirty="0" smtClean="0">
                <a:latin typeface="Times New Roman"/>
                <a:cs typeface="Times New Roman"/>
              </a:rPr>
              <a:t>–</a:t>
            </a:r>
            <a:r>
              <a:rPr lang="ru-RU" sz="1400" dirty="0" smtClean="0">
                <a:latin typeface="Times New Roman"/>
                <a:cs typeface="Times New Roman"/>
              </a:rPr>
              <a:t> 200 000 руб. Информацию </a:t>
            </a:r>
            <a:r>
              <a:rPr lang="ru-RU" sz="1400" dirty="0">
                <a:latin typeface="Times New Roman"/>
                <a:cs typeface="Times New Roman"/>
              </a:rPr>
              <a:t>п</a:t>
            </a:r>
            <a:r>
              <a:rPr lang="ru-RU" sz="1400" dirty="0" smtClean="0">
                <a:latin typeface="Times New Roman"/>
                <a:cs typeface="Times New Roman"/>
              </a:rPr>
              <a:t>о детальным условиям объема рекламного материала и специальных акций на модулях и продукции Шоу можно получить у организатора мероприятия </a:t>
            </a:r>
            <a:r>
              <a:rPr lang="en-US" sz="1400" dirty="0" smtClean="0">
                <a:latin typeface="Times New Roman"/>
                <a:cs typeface="Times New Roman"/>
              </a:rPr>
              <a:t>–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Федерации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зимнего плавания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Кубани (см. последнюю стр. презентации)</a:t>
            </a:r>
            <a:r>
              <a:rPr lang="ru-RU" sz="1400" dirty="0" smtClean="0">
                <a:latin typeface="Times New Roman"/>
                <a:cs typeface="Times New Roman"/>
              </a:rPr>
              <a:t>.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AQUAICE </a:t>
            </a:r>
            <a:r>
              <a:rPr lang="en-US" dirty="0" smtClean="0"/>
              <a:t>SHOW</a:t>
            </a:r>
            <a:r>
              <a:rPr lang="ru-RU" dirty="0" smtClean="0"/>
              <a:t> </a:t>
            </a:r>
            <a:endParaRPr lang="en-US" dirty="0"/>
          </a:p>
        </p:txBody>
      </p:sp>
      <p:pic>
        <p:nvPicPr>
          <p:cNvPr id="4" name="Рисунок 2" descr="C:\Users\Asus\Desktop\эмблема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0" y="462056"/>
            <a:ext cx="781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9" y="4699000"/>
            <a:ext cx="1985433" cy="1489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299" y="2481264"/>
            <a:ext cx="1901825" cy="1426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070" y="3688429"/>
            <a:ext cx="2307680" cy="148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58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8500" y="2362200"/>
            <a:ext cx="7023100" cy="421640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31B6FD"/>
                </a:solidFill>
                <a:latin typeface="Times New Roman"/>
                <a:ea typeface="Calibri"/>
                <a:cs typeface="Times New Roman"/>
              </a:rPr>
              <a:t>Организатор проведения </a:t>
            </a: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50000"/>
              </a:lnSpc>
              <a:spcAft>
                <a:spcPts val="1000"/>
              </a:spcAft>
              <a:buNone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Краснодарская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региональная общественная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организация</a:t>
            </a:r>
          </a:p>
          <a:p>
            <a:pPr marL="0" indent="0">
              <a:lnSpc>
                <a:spcPct val="50000"/>
              </a:lnSpc>
              <a:spcAft>
                <a:spcPts val="1000"/>
              </a:spcAft>
              <a:buNone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«Федерация зимнего плавания Кубани». </a:t>
            </a:r>
            <a:endParaRPr lang="ru-RU" sz="1400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50000"/>
              </a:lnSpc>
              <a:spcAft>
                <a:spcPts val="1000"/>
              </a:spcAft>
              <a:buNone/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5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Адрес и реквизиты: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353407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, Краснодарский край, г.-к. Анапа, пос. Сукко, ул. Приморская, д. 39, оф. 19, 20. 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ОГРН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1122300004243. 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ИНН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/КПП 2301980364/230101001. 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ОКПО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09421424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 р/</a:t>
            </a:r>
            <a:r>
              <a:rPr lang="ru-RU" sz="1400" dirty="0" err="1" smtClean="0">
                <a:latin typeface="Times New Roman"/>
                <a:ea typeface="Times New Roman"/>
                <a:cs typeface="Times New Roman"/>
              </a:rPr>
              <a:t>сч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40703810930040000278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в ЮГО-ЗАПАДНОМ БАНКЕ ОАО «СБЕРБАНК РОССИИ», </a:t>
            </a:r>
            <a:endParaRPr lang="ru-RU" sz="1400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РОСТОВ-НА-ДОНУ. </a:t>
            </a:r>
            <a:r>
              <a:rPr lang="ru-RU" sz="1400" dirty="0" err="1" smtClean="0">
                <a:latin typeface="Times New Roman"/>
                <a:ea typeface="Times New Roman"/>
                <a:cs typeface="Times New Roman"/>
              </a:rPr>
              <a:t>корр</a:t>
            </a:r>
            <a:r>
              <a:rPr lang="en-US" sz="14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1400" dirty="0" err="1">
                <a:latin typeface="Times New Roman"/>
                <a:ea typeface="Times New Roman"/>
                <a:cs typeface="Times New Roman"/>
              </a:rPr>
              <a:t>сч</a:t>
            </a:r>
            <a:r>
              <a:rPr lang="en-US" sz="14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en-US" sz="1400" dirty="0" smtClean="0">
                <a:latin typeface="Times New Roman"/>
                <a:ea typeface="Times New Roman"/>
                <a:cs typeface="Times New Roman"/>
              </a:rPr>
              <a:t>30101810600000000602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БИК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046015602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1400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Контакты:</a:t>
            </a:r>
            <a:endParaRPr lang="ru-RU" sz="1400" b="1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тел./факс: (86133)55898, моб. тел.: +7 961-511-27-35, +7 965-128-88-79.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400" dirty="0" smtClean="0">
                <a:latin typeface="Times New Roman"/>
                <a:ea typeface="Times New Roman"/>
                <a:cs typeface="Times New Roman"/>
              </a:rPr>
              <a:t>e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en-US" sz="1400" dirty="0">
                <a:latin typeface="Times New Roman"/>
                <a:ea typeface="Times New Roman"/>
                <a:cs typeface="Times New Roman"/>
              </a:rPr>
              <a:t>mail</a:t>
            </a:r>
            <a:r>
              <a:rPr lang="ru-RU" sz="14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1400" u="sng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  <a:hlinkClick r:id="rId2"/>
              </a:rPr>
              <a:t>mironov</a:t>
            </a:r>
            <a:r>
              <a:rPr lang="ru-RU" sz="1400" u="sng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  <a:hlinkClick r:id="rId2"/>
              </a:rPr>
              <a:t>@</a:t>
            </a:r>
            <a:r>
              <a:rPr lang="en-US" sz="1400" u="sng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  <a:hlinkClick r:id="rId2"/>
              </a:rPr>
              <a:t>fwsk</a:t>
            </a:r>
            <a:r>
              <a:rPr lang="ru-RU" sz="1400" u="sng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  <a:hlinkClick r:id="rId2"/>
              </a:rPr>
              <a:t>.</a:t>
            </a:r>
            <a:r>
              <a:rPr lang="en-US" sz="1400" u="sng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  <a:hlinkClick r:id="rId2"/>
              </a:rPr>
              <a:t>ru</a:t>
            </a:r>
            <a:r>
              <a:rPr lang="ru-RU" sz="1400" dirty="0">
                <a:solidFill>
                  <a:srgbClr val="073E87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lang="ru-RU" sz="1400" dirty="0">
              <a:solidFill>
                <a:srgbClr val="073E87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400" dirty="0">
                <a:latin typeface="Times New Roman"/>
                <a:ea typeface="Times New Roman"/>
                <a:cs typeface="Times New Roman"/>
              </a:rPr>
              <a:t>Skype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: </a:t>
            </a:r>
            <a:r>
              <a:rPr lang="en-US" sz="1400" dirty="0" err="1">
                <a:latin typeface="Times New Roman"/>
                <a:ea typeface="Times New Roman"/>
                <a:cs typeface="Times New Roman"/>
              </a:rPr>
              <a:t>vl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1400" dirty="0" err="1">
                <a:latin typeface="Times New Roman"/>
                <a:ea typeface="Times New Roman"/>
                <a:cs typeface="Times New Roman"/>
              </a:rPr>
              <a:t>mironov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  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1400" dirty="0">
                <a:latin typeface="Times New Roman"/>
                <a:ea typeface="Times New Roman"/>
                <a:cs typeface="Times New Roman"/>
              </a:rPr>
              <a:t>www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1400" dirty="0" err="1">
                <a:latin typeface="Times New Roman"/>
                <a:ea typeface="Times New Roman"/>
                <a:cs typeface="Times New Roman"/>
              </a:rPr>
              <a:t>fwsk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</a:t>
            </a:r>
            <a:r>
              <a:rPr lang="en-US" sz="1400" dirty="0">
                <a:latin typeface="Times New Roman"/>
                <a:ea typeface="Times New Roman"/>
                <a:cs typeface="Times New Roman"/>
              </a:rPr>
              <a:t>ru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AQUAICE SHOW</a:t>
            </a:r>
          </a:p>
        </p:txBody>
      </p:sp>
      <p:pic>
        <p:nvPicPr>
          <p:cNvPr id="4" name="Рисунок 1" descr="C:\Users\Asus\Desktop\Эмблема_ФЗ СЗПР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26839"/>
            <a:ext cx="1511300" cy="143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C:\Users\Asus\Desktop\эмблема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5750" y="462056"/>
            <a:ext cx="781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20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54400" y="2501900"/>
            <a:ext cx="5232400" cy="3624263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Вопросы здоровья нации, а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также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пропаганда здорового образа жизни будут актуальны вне зависимости от текущей ситуации в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экономике и каких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- либо других обстоятельств».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Из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выступления Президента России В.В. Путина на заседании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        президиума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Совета при Президенте Российской Федерации по реализации приоритетных национальных проектов и демографической политике.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AQUAICE SHOW</a:t>
            </a:r>
          </a:p>
        </p:txBody>
      </p:sp>
      <p:pic>
        <p:nvPicPr>
          <p:cNvPr id="4" name="Рисунок 3" descr="C:\Users\Asus\Desktop\47145033_1249459097_1 (2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2180166"/>
            <a:ext cx="3200400" cy="239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C:\Users\Asus\Desktop\эмблема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525556"/>
            <a:ext cx="781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8411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0162" y="1917700"/>
            <a:ext cx="6140238" cy="48133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 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Уважаемые друзья!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Более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30 млн. человек в мире всех возрастов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занимаются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зимним плаванием, укрепляя свое здоровье, закаливаясь и соревнуясь между собой на скорость и выносливость в бассейнах и на открытой воде. Активное участие в этом принимают люди с ограниченными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возможностями здоровья. Олимпийские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и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паралимпийские зимние игры 2014 года пройдут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в Сочи, на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кубанской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земле. И, хотя зимнее плавание пока не признано олимпийским видом спорта,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впервые в мире, перед Зимними Олимпийскими играми,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2 февраля 2014 г., мы предлагаем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вашему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вниманию показательные заплывы любителей зимнего плавания, спортсменов - чемпионов мира и России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, паралимпийских пловцов,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шоу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моржей. Всем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желающим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мы предложим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окунуться в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ледяную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воду и приобщиться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к закаливанию. Будьте здоровы и до встречи в олимпийском Сочи!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Председатель 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Федерации закаливания и спортивного зимнего плавания России, Президент Федерации зимнего плавания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Кубани                                          			                              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Владимир МИРОНОВ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AQUAICE SHOW</a:t>
            </a:r>
          </a:p>
        </p:txBody>
      </p:sp>
      <p:pic>
        <p:nvPicPr>
          <p:cNvPr id="4" name="Рисунок 4" descr="C:\Users\Asus\Desktop\DSCF1059 - коп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367" y="2217738"/>
            <a:ext cx="191579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 descr="C:\Users\Asus\Desktop\эмблема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75" y="512856"/>
            <a:ext cx="781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209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1301" y="1803400"/>
            <a:ext cx="4178299" cy="4559300"/>
          </a:xfrm>
        </p:spPr>
        <p:txBody>
          <a:bodyPr/>
          <a:lstStyle/>
          <a:p>
            <a:pPr marL="0" indent="0">
              <a:buNone/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История</a:t>
            </a:r>
          </a:p>
          <a:p>
            <a:pPr marL="0" indent="0">
              <a:buNone/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/>
                <a:cs typeface="Times New Roman"/>
              </a:rPr>
              <a:t>В мире более 30 миллионов человек занимаются зимним плаванием. В Китае плавание в ледяной воде в последние годы стало</a:t>
            </a:r>
            <a:r>
              <a:rPr lang="en-US" sz="1400" dirty="0" smtClean="0">
                <a:latin typeface="Times New Roman"/>
                <a:cs typeface="Times New Roman"/>
              </a:rPr>
              <a:t>  </a:t>
            </a:r>
            <a:r>
              <a:rPr lang="ru-RU" sz="1400" dirty="0" smtClean="0">
                <a:latin typeface="Times New Roman"/>
                <a:cs typeface="Times New Roman"/>
              </a:rPr>
              <a:t>настолько популярным, что соревнования по этому виду спорта собирают, как правило, тысячи участников. Но именно в России, где есть </a:t>
            </a:r>
            <a:r>
              <a:rPr lang="en-US" sz="1400" dirty="0" smtClean="0">
                <a:latin typeface="Times New Roman"/>
                <a:cs typeface="Times New Roman"/>
              </a:rPr>
              <a:t>древние традиции</a:t>
            </a:r>
            <a:r>
              <a:rPr lang="ru-RU" sz="1400" dirty="0" smtClean="0">
                <a:latin typeface="Times New Roman"/>
                <a:cs typeface="Times New Roman"/>
              </a:rPr>
              <a:t> закаливания, этот вид водных забав приобрел статус вида спорта.</a:t>
            </a:r>
          </a:p>
          <a:p>
            <a:pPr marL="0" indent="0">
              <a:buNone/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1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1400" b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/>
                <a:cs typeface="Times New Roman"/>
              </a:rPr>
              <a:t>На фото: </a:t>
            </a:r>
            <a:r>
              <a:rPr lang="ru-RU" sz="1400" dirty="0" smtClean="0">
                <a:latin typeface="Times New Roman"/>
                <a:cs typeface="Times New Roman"/>
              </a:rPr>
              <a:t>купание во время праздника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/>
                <a:cs typeface="Times New Roman"/>
              </a:rPr>
              <a:t>Крещения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Господня.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AQUAICE SHOW</a:t>
            </a:r>
          </a:p>
        </p:txBody>
      </p:sp>
      <p:pic>
        <p:nvPicPr>
          <p:cNvPr id="4" name="Рисунок 2" descr="C:\Users\Asus\Pictures\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1200" y="2828927"/>
            <a:ext cx="4304348" cy="329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C:\Users\Asus\Desktop\эмблема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474756"/>
            <a:ext cx="781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718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1841500"/>
            <a:ext cx="3555999" cy="42846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История</a:t>
            </a:r>
          </a:p>
          <a:p>
            <a:pPr marL="0" indent="0">
              <a:buNone/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/>
                <a:cs typeface="Times New Roman"/>
              </a:rPr>
              <a:t>Зимнее плавание в ледяной воде, как вид спорта, сегодня чрезвычайно популярно во всем мире. США, Канада, Великобритания, Нидерланды, Финляндия, Китай и конечно Россия являются лидерами в его  развитии.</a:t>
            </a:r>
          </a:p>
          <a:p>
            <a:pPr marL="0" indent="0">
              <a:buNone/>
            </a:pPr>
            <a:endParaRPr lang="ru-RU" sz="1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1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/>
                <a:cs typeface="Times New Roman"/>
              </a:rPr>
              <a:t>На фото: </a:t>
            </a:r>
            <a:r>
              <a:rPr lang="ru-RU" sz="1400" dirty="0" smtClean="0">
                <a:latin typeface="Times New Roman"/>
                <a:cs typeface="Times New Roman"/>
              </a:rPr>
              <a:t>Северное море, 10 000 голландцев принимают участи в заплыве  в ледяной воде.</a:t>
            </a:r>
          </a:p>
          <a:p>
            <a:pPr marL="0" indent="0">
              <a:buNone/>
            </a:pPr>
            <a:endParaRPr lang="ru-RU" sz="1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1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AQUAICE SHOW</a:t>
            </a:r>
          </a:p>
        </p:txBody>
      </p:sp>
      <p:pic>
        <p:nvPicPr>
          <p:cNvPr id="4" name="Рисунок 1" descr="C:\Users\Asus\Desktop\700_ice_swim_freezing_water_polar_bear_2_201101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5100" y="2794530"/>
            <a:ext cx="4910138" cy="333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C:\Users\Asus\Desktop\эмблема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500156"/>
            <a:ext cx="781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905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5600" y="1841501"/>
            <a:ext cx="3441700" cy="42846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  <a:latin typeface="Times New Roman"/>
                <a:cs typeface="Times New Roman"/>
              </a:rPr>
              <a:t>История</a:t>
            </a:r>
          </a:p>
          <a:p>
            <a:pPr marL="0" indent="0">
              <a:buNone/>
            </a:pPr>
            <a:endParaRPr lang="ru-RU" sz="1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/>
                <a:cs typeface="Times New Roman"/>
              </a:rPr>
              <a:t>В России спортивное плавание в ледяной воде культивируется более 30 лет. Каждый год в России и во всем мире пловцы собираются на различных турнирах, чтобы проверить свои силы, получить заряд бодрости воды и, конечно, пообщаться с единомышленниками.</a:t>
            </a:r>
          </a:p>
          <a:p>
            <a:pPr marL="0" indent="0">
              <a:buNone/>
            </a:pPr>
            <a:endParaRPr lang="ru-RU" sz="1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1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/>
                <a:cs typeface="Times New Roman"/>
              </a:rPr>
              <a:t>На фото: </a:t>
            </a:r>
            <a:r>
              <a:rPr lang="ru-RU" sz="1400" dirty="0" smtClean="0">
                <a:latin typeface="Times New Roman"/>
                <a:cs typeface="Times New Roman"/>
              </a:rPr>
              <a:t>заплыв в ледяной воде в рамках чемпионата России в Анапе. Температура воды +4.</a:t>
            </a:r>
          </a:p>
          <a:p>
            <a:pPr marL="0" indent="0">
              <a:buNone/>
            </a:pP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AQUAICE SHOW</a:t>
            </a:r>
          </a:p>
        </p:txBody>
      </p:sp>
      <p:pic>
        <p:nvPicPr>
          <p:cNvPr id="4" name="Рисунок 6" descr="C:\Users\Asus\Desktop\_12525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764367"/>
            <a:ext cx="4700588" cy="349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C:\Users\Asus\Desktop\эмблема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487456"/>
            <a:ext cx="781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9850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98900" y="1981200"/>
            <a:ext cx="4381500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1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31B6FD"/>
                </a:solidFill>
                <a:latin typeface="Times New Roman"/>
                <a:cs typeface="Times New Roman"/>
              </a:rPr>
              <a:t>Программа</a:t>
            </a:r>
          </a:p>
          <a:p>
            <a:pPr marL="0" indent="0">
              <a:buNone/>
            </a:pPr>
            <a:endParaRPr lang="ru-RU" sz="1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/>
                <a:cs typeface="Times New Roman"/>
              </a:rPr>
              <a:t>Зимнее плавание </a:t>
            </a:r>
            <a:r>
              <a:rPr lang="en-US" sz="1400" dirty="0" smtClean="0">
                <a:latin typeface="Times New Roman"/>
                <a:cs typeface="Times New Roman"/>
              </a:rPr>
              <a:t>–</a:t>
            </a:r>
            <a:r>
              <a:rPr lang="ru-RU" sz="1400" dirty="0" smtClean="0">
                <a:latin typeface="Times New Roman"/>
                <a:cs typeface="Times New Roman"/>
              </a:rPr>
              <a:t> прекрасный способ чувствовать себя прекрасно в любое время года. Соревнования в ледяной воде всё более и более в последнее время привлекают </a:t>
            </a:r>
            <a:r>
              <a:rPr lang="ru-RU" sz="1400" dirty="0" err="1" smtClean="0">
                <a:latin typeface="Times New Roman"/>
                <a:cs typeface="Times New Roman"/>
              </a:rPr>
              <a:t>парапловцов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- спортсменов с ограниченными возможностями здоровья. В рамках </a:t>
            </a:r>
            <a:r>
              <a:rPr lang="en-US" sz="1400" dirty="0"/>
              <a:t>AQUAICE </a:t>
            </a:r>
            <a:r>
              <a:rPr lang="en-US" sz="1400" dirty="0" smtClean="0"/>
              <a:t>SHOW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в показательных заплывах примут участие члены сборных команд России, чемпионы и призеры паралимпийских игр по плаванию.</a:t>
            </a:r>
          </a:p>
          <a:p>
            <a:pPr marL="0" indent="0">
              <a:buNone/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1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/>
                <a:cs typeface="Times New Roman"/>
              </a:rPr>
              <a:t>На фото: </a:t>
            </a:r>
            <a:r>
              <a:rPr lang="ru-RU" sz="1400" dirty="0" smtClean="0">
                <a:latin typeface="Times New Roman"/>
                <a:cs typeface="Times New Roman"/>
              </a:rPr>
              <a:t>участники заплыва среди инвалидов.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AQUAICE SHOW</a:t>
            </a:r>
          </a:p>
        </p:txBody>
      </p:sp>
      <p:pic>
        <p:nvPicPr>
          <p:cNvPr id="4" name="Рисунок 12" descr="C:\Users\Asus\Desktop\_12527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2205567"/>
            <a:ext cx="3213100" cy="379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C:\Users\Asus\Desktop\эмблема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487456"/>
            <a:ext cx="781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2134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1790700"/>
            <a:ext cx="3467100" cy="45720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Программа</a:t>
            </a:r>
            <a:endParaRPr lang="ru-RU" dirty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1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/>
                <a:cs typeface="Times New Roman"/>
              </a:rPr>
              <a:t>В программу </a:t>
            </a:r>
            <a:r>
              <a:rPr lang="en-US" sz="1400" dirty="0">
                <a:latin typeface="Times New Roman"/>
                <a:cs typeface="Times New Roman"/>
              </a:rPr>
              <a:t>AQUAICE </a:t>
            </a:r>
            <a:r>
              <a:rPr lang="en-US" sz="1400" dirty="0" smtClean="0">
                <a:latin typeface="Times New Roman"/>
                <a:cs typeface="Times New Roman"/>
              </a:rPr>
              <a:t>SHOW</a:t>
            </a:r>
            <a:r>
              <a:rPr lang="ru-RU" sz="1400" dirty="0" smtClean="0">
                <a:latin typeface="Times New Roman"/>
                <a:cs typeface="Times New Roman"/>
              </a:rPr>
              <a:t> войдут показательные заплывы среди мужчин и женщин на дистанции 25 метров </a:t>
            </a:r>
            <a:r>
              <a:rPr lang="ru-RU" sz="1400" smtClean="0">
                <a:latin typeface="Times New Roman"/>
                <a:cs typeface="Times New Roman"/>
              </a:rPr>
              <a:t>вольным стилем. </a:t>
            </a:r>
            <a:r>
              <a:rPr lang="ru-RU" sz="1400" dirty="0">
                <a:latin typeface="Times New Roman"/>
                <a:cs typeface="Times New Roman"/>
              </a:rPr>
              <a:t>Б</a:t>
            </a:r>
            <a:r>
              <a:rPr lang="ru-RU" sz="1400" dirty="0" smtClean="0">
                <a:latin typeface="Times New Roman"/>
                <a:cs typeface="Times New Roman"/>
              </a:rPr>
              <a:t>удут разыграны призы и в смешанных эстафетах (</a:t>
            </a:r>
            <a:r>
              <a:rPr lang="ru-RU" sz="1400" dirty="0" err="1" smtClean="0">
                <a:latin typeface="Times New Roman"/>
                <a:cs typeface="Times New Roman"/>
              </a:rPr>
              <a:t>микс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–</a:t>
            </a:r>
            <a:r>
              <a:rPr lang="ru-RU" sz="1400" dirty="0" smtClean="0">
                <a:latin typeface="Times New Roman"/>
                <a:cs typeface="Times New Roman"/>
              </a:rPr>
              <a:t> 2 мужчины и 2 женщины за команду). Ожидается, что в шоу примут участие пловцы из 17 стран.</a:t>
            </a:r>
          </a:p>
          <a:p>
            <a:endParaRPr lang="ru-RU" sz="1400" dirty="0">
              <a:latin typeface="Times New Roman"/>
              <a:cs typeface="Times New Roman"/>
            </a:endParaRPr>
          </a:p>
          <a:p>
            <a:endParaRPr lang="ru-RU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1400" b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1400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/>
                <a:cs typeface="Times New Roman"/>
              </a:rPr>
              <a:t>На фото: </a:t>
            </a:r>
            <a:r>
              <a:rPr lang="ru-RU" sz="1400" dirty="0" smtClean="0">
                <a:latin typeface="Times New Roman"/>
                <a:cs typeface="Times New Roman"/>
              </a:rPr>
              <a:t>на старте заплыва в ледяной воде.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AQUAICE SHOW</a:t>
            </a:r>
          </a:p>
        </p:txBody>
      </p:sp>
      <p:pic>
        <p:nvPicPr>
          <p:cNvPr id="4" name="Рисунок 11" descr="C:\Users\Asus\Desktop\_12525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2807019"/>
            <a:ext cx="4902200" cy="345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C:\Users\Asus\Desktop\эмблема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5746" y="529112"/>
            <a:ext cx="781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923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7501" y="2044700"/>
            <a:ext cx="3416300" cy="4356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Программа</a:t>
            </a:r>
            <a:endParaRPr lang="ru-RU" dirty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/>
                <a:cs typeface="Times New Roman"/>
              </a:rPr>
              <a:t>В программу </a:t>
            </a:r>
            <a:r>
              <a:rPr lang="en-US" sz="1400" dirty="0"/>
              <a:t>AQUAICE </a:t>
            </a:r>
            <a:r>
              <a:rPr lang="en-US" sz="1400" dirty="0" smtClean="0"/>
              <a:t>SHOW</a:t>
            </a:r>
            <a:r>
              <a:rPr lang="ru-RU" sz="1400" dirty="0" smtClean="0"/>
              <a:t>, </a:t>
            </a:r>
            <a:r>
              <a:rPr lang="ru-RU" sz="1400" dirty="0" smtClean="0">
                <a:latin typeface="Times New Roman"/>
                <a:cs typeface="Times New Roman"/>
              </a:rPr>
              <a:t>которое состоится накануне открытия Зимних Олимпийских игр в Сочи, помимо спортивной части, войдет выступление моржей-артистов в составе труппы </a:t>
            </a:r>
            <a:r>
              <a:rPr lang="ru-RU" sz="1400" dirty="0" err="1" smtClean="0">
                <a:latin typeface="Times New Roman"/>
                <a:cs typeface="Times New Roman"/>
              </a:rPr>
              <a:t>Аквайс</a:t>
            </a:r>
            <a:r>
              <a:rPr lang="ru-RU" sz="1400" dirty="0" smtClean="0">
                <a:latin typeface="Times New Roman"/>
                <a:cs typeface="Times New Roman"/>
              </a:rPr>
              <a:t>-Театра из Барнаула.</a:t>
            </a:r>
          </a:p>
          <a:p>
            <a:pPr marL="0" indent="0">
              <a:buNone/>
            </a:pPr>
            <a:endParaRPr lang="ru-RU" sz="1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14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sz="1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/>
                <a:cs typeface="Times New Roman"/>
              </a:rPr>
              <a:t>На фото: </a:t>
            </a:r>
            <a:r>
              <a:rPr lang="ru-RU" sz="1400" dirty="0" smtClean="0">
                <a:latin typeface="Times New Roman"/>
                <a:cs typeface="Times New Roman"/>
              </a:rPr>
              <a:t>артисты Шоу моржей из</a:t>
            </a:r>
          </a:p>
          <a:p>
            <a:pPr marL="0" indent="0">
              <a:buNone/>
            </a:pPr>
            <a:r>
              <a:rPr lang="ru-RU" sz="1400" dirty="0" err="1" smtClean="0">
                <a:latin typeface="Times New Roman"/>
                <a:cs typeface="Times New Roman"/>
              </a:rPr>
              <a:t>Аквайс</a:t>
            </a:r>
            <a:r>
              <a:rPr lang="ru-RU" sz="1400" dirty="0" smtClean="0">
                <a:latin typeface="Times New Roman"/>
                <a:cs typeface="Times New Roman"/>
              </a:rPr>
              <a:t>-Театра.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AQUAICE SHOW</a:t>
            </a:r>
          </a:p>
        </p:txBody>
      </p:sp>
      <p:pic>
        <p:nvPicPr>
          <p:cNvPr id="4" name="Рисунок 7" descr="C:\Users\Asus\Desktop\IMG_049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8100" y="2827867"/>
            <a:ext cx="4838700" cy="324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C:\Users\Asus\Desktop\эмблема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0" y="449356"/>
            <a:ext cx="781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9290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430</TotalTime>
  <Words>910</Words>
  <Application>Microsoft Macintosh PowerPoint</Application>
  <PresentationFormat>On-screen Show (4:3)</PresentationFormat>
  <Paragraphs>126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Waveform</vt:lpstr>
      <vt:lpstr>Document</vt:lpstr>
      <vt:lpstr>AQUAICE SHOW</vt:lpstr>
      <vt:lpstr>AQUAICE SHOW</vt:lpstr>
      <vt:lpstr>AQUAICE SHOW</vt:lpstr>
      <vt:lpstr>AQUAICE SHOW</vt:lpstr>
      <vt:lpstr>AQUAICE SHOW</vt:lpstr>
      <vt:lpstr>AQUAICE SHOW</vt:lpstr>
      <vt:lpstr>AQUAICE SHOW</vt:lpstr>
      <vt:lpstr>AQUAICE SHOW</vt:lpstr>
      <vt:lpstr>AQUAICE SHOW</vt:lpstr>
      <vt:lpstr>AQUAICE SHOW</vt:lpstr>
      <vt:lpstr>AQUAICE SHOW</vt:lpstr>
      <vt:lpstr>AQUAICE SHOW</vt:lpstr>
      <vt:lpstr>AQUAICE SHOW</vt:lpstr>
      <vt:lpstr>AQUAICE SHOW </vt:lpstr>
      <vt:lpstr>AQUAICE SHOW</vt:lpstr>
    </vt:vector>
  </TitlesOfParts>
  <Company>www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AQUAICE SHOW</dc:title>
  <dc:creator>Mac www</dc:creator>
  <cp:lastModifiedBy>Mac www</cp:lastModifiedBy>
  <cp:revision>52</cp:revision>
  <dcterms:created xsi:type="dcterms:W3CDTF">2013-11-18T08:17:04Z</dcterms:created>
  <dcterms:modified xsi:type="dcterms:W3CDTF">2013-11-21T21:15:09Z</dcterms:modified>
</cp:coreProperties>
</file>